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sldIdLst>
    <p:sldId id="258" r:id="rId5"/>
    <p:sldId id="266" r:id="rId6"/>
    <p:sldId id="269" r:id="rId7"/>
    <p:sldId id="270" r:id="rId8"/>
    <p:sldId id="268" r:id="rId9"/>
    <p:sldId id="271" r:id="rId10"/>
    <p:sldId id="265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8DB0"/>
    <a:srgbClr val="E1E2E1"/>
    <a:srgbClr val="335F9F"/>
    <a:srgbClr val="191626"/>
    <a:srgbClr val="191725"/>
    <a:srgbClr val="E4E5E5"/>
    <a:srgbClr val="FA193C"/>
    <a:srgbClr val="54C9CA"/>
    <a:srgbClr val="54C9AF"/>
    <a:srgbClr val="90D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17"/>
    <p:restoredTop sz="86391"/>
  </p:normalViewPr>
  <p:slideViewPr>
    <p:cSldViewPr snapToGrid="0" snapToObjects="1" showGuides="1">
      <p:cViewPr varScale="1">
        <p:scale>
          <a:sx n="63" d="100"/>
          <a:sy n="63" d="100"/>
        </p:scale>
        <p:origin x="1062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DE471-83CA-7147-AFF7-40BE29A44E28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BF09F-F17F-5548-B14F-500C9A79A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9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57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32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49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027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F2C1CB5-5818-4C41-9A2D-41D99492DC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82" r="82"/>
          <a:stretch/>
        </p:blipFill>
        <p:spPr>
          <a:xfrm>
            <a:off x="0" y="0"/>
            <a:ext cx="12204000" cy="6876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18AF17B-36E4-3246-BC21-7B4D40AB753C}"/>
              </a:ext>
            </a:extLst>
          </p:cNvPr>
          <p:cNvSpPr/>
          <p:nvPr userDrawn="1"/>
        </p:nvSpPr>
        <p:spPr>
          <a:xfrm>
            <a:off x="-12000" y="4246880"/>
            <a:ext cx="12216000" cy="2629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1FE6EEA-B0CA-4548-838E-2FBE40B5B98B}"/>
              </a:ext>
            </a:extLst>
          </p:cNvPr>
          <p:cNvGrpSpPr/>
          <p:nvPr userDrawn="1"/>
        </p:nvGrpSpPr>
        <p:grpSpPr>
          <a:xfrm>
            <a:off x="-12000" y="3461000"/>
            <a:ext cx="12216000" cy="1401436"/>
            <a:chOff x="8320" y="3551796"/>
            <a:chExt cx="12204001" cy="1534160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410E8F5E-C67F-074A-866A-6C939AFF27ED}"/>
                </a:ext>
              </a:extLst>
            </p:cNvPr>
            <p:cNvSpPr/>
            <p:nvPr userDrawn="1"/>
          </p:nvSpPr>
          <p:spPr>
            <a:xfrm rot="5400000">
              <a:off x="3297182" y="262934"/>
              <a:ext cx="1534160" cy="8111884"/>
            </a:xfrm>
            <a:prstGeom prst="triangle">
              <a:avLst>
                <a:gd name="adj" fmla="val 5132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riangle 9">
              <a:extLst>
                <a:ext uri="{FF2B5EF4-FFF2-40B4-BE49-F238E27FC236}">
                  <a16:creationId xmlns:a16="http://schemas.microsoft.com/office/drawing/2014/main" id="{F4735EA5-D1F8-7F44-A00D-AFD93CB48E46}"/>
                </a:ext>
              </a:extLst>
            </p:cNvPr>
            <p:cNvSpPr/>
            <p:nvPr userDrawn="1"/>
          </p:nvSpPr>
          <p:spPr>
            <a:xfrm rot="16200000">
              <a:off x="8921691" y="1710225"/>
              <a:ext cx="1062453" cy="5518806"/>
            </a:xfrm>
            <a:prstGeom prst="triangle">
              <a:avLst>
                <a:gd name="adj" fmla="val 51325"/>
              </a:avLst>
            </a:prstGeom>
            <a:solidFill>
              <a:srgbClr val="3F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5D463D55-E65C-1E4F-BD1E-EB13EF9E85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2618" y="459739"/>
            <a:ext cx="2212981" cy="21317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C4B2BC-44F0-2144-A8C0-1585E9E2F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560" y="5082195"/>
            <a:ext cx="9159240" cy="1325563"/>
          </a:xfrm>
        </p:spPr>
        <p:txBody>
          <a:bodyPr anchor="t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3100C04-9685-6247-892F-B3AA931C7D7D}"/>
              </a:ext>
            </a:extLst>
          </p:cNvPr>
          <p:cNvSpPr txBox="1">
            <a:spLocks/>
          </p:cNvSpPr>
          <p:nvPr userDrawn="1"/>
        </p:nvSpPr>
        <p:spPr>
          <a:xfrm>
            <a:off x="785561" y="35335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400" dirty="0">
                <a:solidFill>
                  <a:schemeClr val="bg1"/>
                </a:solidFill>
              </a:rPr>
              <a:t>Patient Safety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0843D0E-6816-8B49-B5A7-6B2E672BAD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05606" y="5516879"/>
            <a:ext cx="2570978" cy="140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535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, arrow&#10;&#10;Description automatically generated">
            <a:extLst>
              <a:ext uri="{FF2B5EF4-FFF2-40B4-BE49-F238E27FC236}">
                <a16:creationId xmlns:a16="http://schemas.microsoft.com/office/drawing/2014/main" id="{5C01CF17-AE6E-A343-B30F-4B2190A0BB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9613" y="516012"/>
            <a:ext cx="2078990" cy="20789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079836-4FF5-EF41-A2AC-3BDD7EF0A9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6000"/>
          </a:blip>
          <a:stretch>
            <a:fillRect/>
          </a:stretch>
        </p:blipFill>
        <p:spPr>
          <a:xfrm>
            <a:off x="-37" y="2889250"/>
            <a:ext cx="12192037" cy="33464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F4CE02-4A6E-1543-BC47-E1DAC8979A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7099" y="2875598"/>
            <a:ext cx="9144000" cy="2387600"/>
          </a:xfrm>
        </p:spPr>
        <p:txBody>
          <a:bodyPr anchor="ctr">
            <a:normAutofit/>
          </a:bodyPr>
          <a:lstStyle>
            <a:lvl1pPr algn="l">
              <a:defRPr sz="4800">
                <a:solidFill>
                  <a:srgbClr val="335F9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2BC2F50-F498-3044-B26D-BFB0F5BF5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7099" y="526319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863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, arrow&#10;&#10;Description automatically generated">
            <a:extLst>
              <a:ext uri="{FF2B5EF4-FFF2-40B4-BE49-F238E27FC236}">
                <a16:creationId xmlns:a16="http://schemas.microsoft.com/office/drawing/2014/main" id="{5C01CF17-AE6E-A343-B30F-4B2190A0BB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461" y="6215380"/>
            <a:ext cx="419100" cy="419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079836-4FF5-EF41-A2AC-3BDD7EF0A9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6000"/>
          </a:blip>
          <a:stretch>
            <a:fillRect/>
          </a:stretch>
        </p:blipFill>
        <p:spPr>
          <a:xfrm>
            <a:off x="-37" y="2889250"/>
            <a:ext cx="12192037" cy="33464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F4CE02-4A6E-1543-BC47-E1DAC8979A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499" y="375920"/>
            <a:ext cx="9144000" cy="1310639"/>
          </a:xfrm>
        </p:spPr>
        <p:txBody>
          <a:bodyPr anchor="ctr">
            <a:normAutofit/>
          </a:bodyPr>
          <a:lstStyle>
            <a:lvl1pPr algn="l">
              <a:defRPr sz="3200">
                <a:solidFill>
                  <a:srgbClr val="335F9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2BC2F50-F498-3044-B26D-BFB0F5BF5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7498" y="1899920"/>
            <a:ext cx="11377301" cy="402336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F7BFEA-CBE1-DE45-9B54-EC1ADEEBF01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08348" y="5943600"/>
            <a:ext cx="1683652" cy="91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91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tient Safety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17EF4B9-A04C-7E4A-B5E3-8064E6FEFE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82" r="82"/>
          <a:stretch/>
        </p:blipFill>
        <p:spPr>
          <a:xfrm>
            <a:off x="0" y="0"/>
            <a:ext cx="12204000" cy="6876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F4CE02-4A6E-1543-BC47-E1DAC8979A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64080"/>
            <a:ext cx="9144000" cy="2387600"/>
          </a:xfrm>
        </p:spPr>
        <p:txBody>
          <a:bodyPr anchor="ctr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2BC2F50-F498-3044-B26D-BFB0F5BF5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51680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E7000D-2F85-2E4D-9276-E22178FF34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9000"/>
          </a:blip>
          <a:stretch>
            <a:fillRect/>
          </a:stretch>
        </p:blipFill>
        <p:spPr>
          <a:xfrm>
            <a:off x="2827020" y="180340"/>
            <a:ext cx="6497320" cy="64973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0B325E-F581-E843-B6BD-260E81D8444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39099" y="1191260"/>
            <a:ext cx="1073162" cy="103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709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I CAUTI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17EF4B9-A04C-7E4A-B5E3-8064E6FEFE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82" r="82"/>
          <a:stretch/>
        </p:blipFill>
        <p:spPr>
          <a:xfrm>
            <a:off x="0" y="0"/>
            <a:ext cx="12204000" cy="6876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F4CE02-4A6E-1543-BC47-E1DAC8979A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64080"/>
            <a:ext cx="9144000" cy="2387600"/>
          </a:xfrm>
        </p:spPr>
        <p:txBody>
          <a:bodyPr anchor="ctr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2BC2F50-F498-3044-B26D-BFB0F5BF5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51680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E7000D-2F85-2E4D-9276-E22178FF34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9000"/>
          </a:blip>
          <a:stretch>
            <a:fillRect/>
          </a:stretch>
        </p:blipFill>
        <p:spPr>
          <a:xfrm>
            <a:off x="2827020" y="180340"/>
            <a:ext cx="6497320" cy="64973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0B325E-F581-E843-B6BD-260E81D8444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39099" y="1191260"/>
            <a:ext cx="1073162" cy="103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500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D Offering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17EF4B9-A04C-7E4A-B5E3-8064E6FEFE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82" r="82"/>
          <a:stretch/>
        </p:blipFill>
        <p:spPr>
          <a:xfrm>
            <a:off x="0" y="0"/>
            <a:ext cx="12204000" cy="6876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F4CE02-4A6E-1543-BC47-E1DAC8979A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64080"/>
            <a:ext cx="9144000" cy="2387600"/>
          </a:xfrm>
        </p:spPr>
        <p:txBody>
          <a:bodyPr anchor="ctr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2BC2F50-F498-3044-B26D-BFB0F5BF5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51680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0B325E-F581-E843-B6BD-260E81D844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39099" y="1191260"/>
            <a:ext cx="1073162" cy="10337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78E0CA-43DD-6E4E-ACC5-A696F217946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39000"/>
          </a:blip>
          <a:stretch>
            <a:fillRect/>
          </a:stretch>
        </p:blipFill>
        <p:spPr>
          <a:xfrm>
            <a:off x="2827020" y="180340"/>
            <a:ext cx="6497320" cy="64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333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0902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rope Watermar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B1FCE1-4503-654F-8FF9-606C0DAB43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l="-2991" t="-11379" r="2991" b="11379"/>
          <a:stretch/>
        </p:blipFill>
        <p:spPr>
          <a:xfrm rot="20370824">
            <a:off x="7523999" y="-648000"/>
            <a:ext cx="5207000" cy="5067300"/>
          </a:xfrm>
          <a:prstGeom prst="rect">
            <a:avLst/>
          </a:prstGeom>
        </p:spPr>
      </p:pic>
      <p:pic>
        <p:nvPicPr>
          <p:cNvPr id="4" name="Picture 3" descr="Shape, arrow&#10;&#10;Description automatically generated">
            <a:extLst>
              <a:ext uri="{FF2B5EF4-FFF2-40B4-BE49-F238E27FC236}">
                <a16:creationId xmlns:a16="http://schemas.microsoft.com/office/drawing/2014/main" id="{AF293066-C770-8C4E-B5FE-4C3C58BB42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4461" y="6215380"/>
            <a:ext cx="419100" cy="419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3033A1-04BF-214B-B58D-18BBBA2460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46000"/>
          </a:blip>
          <a:stretch>
            <a:fillRect/>
          </a:stretch>
        </p:blipFill>
        <p:spPr>
          <a:xfrm>
            <a:off x="-37" y="2889250"/>
            <a:ext cx="12192037" cy="334645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0733D1F-AE60-1C4C-8759-D2C154F656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499" y="375920"/>
            <a:ext cx="9144000" cy="1310639"/>
          </a:xfrm>
        </p:spPr>
        <p:txBody>
          <a:bodyPr anchor="ctr">
            <a:normAutofit/>
          </a:bodyPr>
          <a:lstStyle>
            <a:lvl1pPr algn="l">
              <a:defRPr sz="3200">
                <a:solidFill>
                  <a:srgbClr val="335F9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947028BD-136C-AC47-99FB-61797DAEBF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7498" y="1899920"/>
            <a:ext cx="11377301" cy="402336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43D1EA-9390-D543-A551-A207D80B916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508348" y="5943600"/>
            <a:ext cx="1683652" cy="91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822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bg>
      <p:bgPr>
        <a:solidFill>
          <a:srgbClr val="E1E2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95AEA1-858E-4C4E-81E8-1079482BC6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94500" y="1466215"/>
            <a:ext cx="6203000" cy="392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595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64B24B-4837-1148-A76C-224DD14BB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7E889-E073-3F40-8DE7-277C00BC4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E50DF-98F1-6249-B80C-1215BB79EC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774F7AC8-F403-E14C-B4C2-21DACF9B2D05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1CD56-D0AF-2B45-9356-0F71028DEF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E4139-C99E-2444-97D4-51300E850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3AD6D4D-01C9-F245-9CD6-16BAC8FE16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852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59" r:id="rId2"/>
    <p:sldLayoutId id="2147483684" r:id="rId3"/>
    <p:sldLayoutId id="2147483683" r:id="rId4"/>
    <p:sldLayoutId id="2147483681" r:id="rId5"/>
    <p:sldLayoutId id="2147483682" r:id="rId6"/>
    <p:sldLayoutId id="2147483685" r:id="rId7"/>
    <p:sldLayoutId id="2147483686" r:id="rId8"/>
    <p:sldLayoutId id="214748368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44D9D0-5794-D24C-AC4D-9FC1545CE2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Patient Safety</a:t>
            </a:r>
          </a:p>
        </p:txBody>
      </p:sp>
    </p:spTree>
    <p:extLst>
      <p:ext uri="{BB962C8B-B14F-4D97-AF65-F5344CB8AC3E}">
        <p14:creationId xmlns:p14="http://schemas.microsoft.com/office/powerpoint/2010/main" val="3871490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3DB4F4-1AAD-D94B-80D0-92F27C15A5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057"/>
          <a:stretch/>
        </p:blipFill>
        <p:spPr>
          <a:xfrm>
            <a:off x="1104000" y="0"/>
            <a:ext cx="11088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761D9A1-EE39-C243-91C5-68A321EDA883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10D4C24-26D8-B140-AE7E-DE7322EE26A8}"/>
              </a:ext>
            </a:extLst>
          </p:cNvPr>
          <p:cNvSpPr txBox="1">
            <a:spLocks/>
          </p:cNvSpPr>
          <p:nvPr/>
        </p:nvSpPr>
        <p:spPr>
          <a:xfrm>
            <a:off x="357499" y="375920"/>
            <a:ext cx="9144000" cy="131063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335F9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400" dirty="0">
                <a:solidFill>
                  <a:schemeClr val="bg1"/>
                </a:solidFill>
              </a:rPr>
              <a:t>Click to edit Master title style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ECAA5877-6692-334D-8BBD-6CD59A9D469C}"/>
              </a:ext>
            </a:extLst>
          </p:cNvPr>
          <p:cNvSpPr txBox="1">
            <a:spLocks/>
          </p:cNvSpPr>
          <p:nvPr/>
        </p:nvSpPr>
        <p:spPr>
          <a:xfrm>
            <a:off x="357499" y="1899920"/>
            <a:ext cx="4133222" cy="402336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Enter text here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AB10357-1AB2-D542-9A71-4F3F61AB38B2}"/>
              </a:ext>
            </a:extLst>
          </p:cNvPr>
          <p:cNvSpPr txBox="1">
            <a:spLocks/>
          </p:cNvSpPr>
          <p:nvPr/>
        </p:nvSpPr>
        <p:spPr>
          <a:xfrm>
            <a:off x="509899" y="528320"/>
            <a:ext cx="9144000" cy="131063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335F9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Defining Patient Safety 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B79D27-BA49-40CE-9109-75AE2842D5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507" y="2086611"/>
            <a:ext cx="4205715" cy="15715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AF535E-FD39-47D1-A321-BFFEF11343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79" y="6449748"/>
            <a:ext cx="6052721" cy="34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742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C7C2D-8BE2-3940-A02E-CB27D2E81C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Defining Patient Safety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DEC5E8-ADBB-4E47-A831-C0B5E663B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24" y="1686559"/>
            <a:ext cx="4333875" cy="8286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DD0D51-7FE5-4D97-B84B-16BC30962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0962" y="2800350"/>
            <a:ext cx="4410075" cy="12573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EA20E3-190A-453D-B64B-70939640C3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5277" y="4509453"/>
            <a:ext cx="4533900" cy="13239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6D5C395-F635-4A4C-BDA2-E6CA44A5F9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7398" y="6467475"/>
            <a:ext cx="5600700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894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B19E3-8089-48F9-924C-61C2F358BF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499" y="375920"/>
            <a:ext cx="10262010" cy="1310639"/>
          </a:xfrm>
        </p:spPr>
        <p:txBody>
          <a:bodyPr/>
          <a:lstStyle/>
          <a:p>
            <a:r>
              <a:rPr lang="en-GB" dirty="0"/>
              <a:t>Patient Safety Events and Internal Pressures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2D81DC-45EE-41AA-A20F-A357DCE8B1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3876" y="1420929"/>
            <a:ext cx="5584248" cy="541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985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3DB4F4-1AAD-D94B-80D0-92F27C15A5D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C9329C9-0FAF-924E-890A-C214A4452F7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82233C-9275-2C4B-8157-E0B01A7237F4}"/>
              </a:ext>
            </a:extLst>
          </p:cNvPr>
          <p:cNvSpPr txBox="1">
            <a:spLocks/>
          </p:cNvSpPr>
          <p:nvPr/>
        </p:nvSpPr>
        <p:spPr>
          <a:xfrm>
            <a:off x="357499" y="375920"/>
            <a:ext cx="9144000" cy="131063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335F9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>
                <a:solidFill>
                  <a:schemeClr val="bg1"/>
                </a:solidFill>
              </a:rPr>
              <a:t>BD’s Four Pillars Of Patient Safety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7AB908-1010-47CC-AA3F-E3862C2AC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5254" y="1287967"/>
            <a:ext cx="5303693" cy="5194113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972881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C7C2D-8BE2-3940-A02E-CB27D2E81C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Healthcare Associated Infections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3DD330-EEC6-4153-944E-822F5D0C6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1" y="1972715"/>
            <a:ext cx="4132118" cy="29125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ED7521-C299-4B7F-A03B-4753956A7D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6373" y="692451"/>
            <a:ext cx="3065318" cy="6005237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FF6C0B19-2193-468F-929E-132F4E55F524}"/>
              </a:ext>
            </a:extLst>
          </p:cNvPr>
          <p:cNvSpPr/>
          <p:nvPr/>
        </p:nvSpPr>
        <p:spPr>
          <a:xfrm>
            <a:off x="7045036" y="5783287"/>
            <a:ext cx="1236519" cy="123093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641F086-3F71-4373-8C32-28BE52B40D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2314" y="6229667"/>
            <a:ext cx="6981825" cy="50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211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in a blue shirt&#10;&#10;Description automatically generated">
            <a:extLst>
              <a:ext uri="{FF2B5EF4-FFF2-40B4-BE49-F238E27FC236}">
                <a16:creationId xmlns:a16="http://schemas.microsoft.com/office/drawing/2014/main" id="{203DB4F4-1AAD-D94B-80D0-92F27C15A5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AAE532D-9D3D-C348-9CE9-CDDE8FB6564A}"/>
              </a:ext>
            </a:extLst>
          </p:cNvPr>
          <p:cNvSpPr txBox="1">
            <a:spLocks/>
          </p:cNvSpPr>
          <p:nvPr/>
        </p:nvSpPr>
        <p:spPr>
          <a:xfrm>
            <a:off x="76945" y="-81280"/>
            <a:ext cx="9144000" cy="131063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335F9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Healthcare Associated Infections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797ADF-B957-4614-8779-1B628E5F15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240" y="823494"/>
            <a:ext cx="4893260" cy="57572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F7690E-7CD3-4425-810F-B8A82870B6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0309" y="5202029"/>
            <a:ext cx="6251863" cy="137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4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0B2A722-ED5D-42B6-BC23-22C9D8238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1265" y="981074"/>
            <a:ext cx="5581650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589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atient Safety">
      <a:dk1>
        <a:srgbClr val="1A1628"/>
      </a:dk1>
      <a:lt1>
        <a:srgbClr val="FFFFFF"/>
      </a:lt1>
      <a:dk2>
        <a:srgbClr val="1A1628"/>
      </a:dk2>
      <a:lt2>
        <a:srgbClr val="DDDDDD"/>
      </a:lt2>
      <a:accent1>
        <a:srgbClr val="F16924"/>
      </a:accent1>
      <a:accent2>
        <a:srgbClr val="00BCE6"/>
      </a:accent2>
      <a:accent3>
        <a:srgbClr val="8D2A90"/>
      </a:accent3>
      <a:accent4>
        <a:srgbClr val="F16924"/>
      </a:accent4>
      <a:accent5>
        <a:srgbClr val="00BCE6"/>
      </a:accent5>
      <a:accent6>
        <a:srgbClr val="8D2A90"/>
      </a:accent6>
      <a:hlink>
        <a:srgbClr val="F16924"/>
      </a:hlink>
      <a:folHlink>
        <a:srgbClr val="5C0AC9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B5B89745A06748AF8AE3AD2FCE7234" ma:contentTypeVersion="14" ma:contentTypeDescription="Create a new document." ma:contentTypeScope="" ma:versionID="03801f971e5da95543d0337b08058336">
  <xsd:schema xmlns:xsd="http://www.w3.org/2001/XMLSchema" xmlns:xs="http://www.w3.org/2001/XMLSchema" xmlns:p="http://schemas.microsoft.com/office/2006/metadata/properties" xmlns:ns2="e27910a6-85e0-4252-b16d-08ad064e5de9" xmlns:ns3="212271a8-c2d4-49aa-8815-45e084052926" targetNamespace="http://schemas.microsoft.com/office/2006/metadata/properties" ma:root="true" ma:fieldsID="c4c951588686792acbf9e360339cd587" ns2:_="" ns3:_="">
    <xsd:import namespace="e27910a6-85e0-4252-b16d-08ad064e5de9"/>
    <xsd:import namespace="212271a8-c2d4-49aa-8815-45e0840529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n7i0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7910a6-85e0-4252-b16d-08ad064e5d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n7i0" ma:index="14" nillable="true" ma:displayName="Folder Size" ma:format="Dropdown" ma:internalName="n7i0" ma:percentage="FALSE">
      <xsd:simpleType>
        <xsd:restriction base="dms:Number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2271a8-c2d4-49aa-8815-45e08405292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7i0 xmlns="e27910a6-85e0-4252-b16d-08ad064e5de9" xsi:nil="true"/>
    <SharedWithUsers xmlns="212271a8-c2d4-49aa-8815-45e084052926">
      <UserInfo>
        <DisplayName>Alan Whitcombe</DisplayName>
        <AccountId>2040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BD3B4A25-6EA5-45C5-9483-524042DBCF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BC8F38-066B-4999-9096-8464215E9D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7910a6-85e0-4252-b16d-08ad064e5de9"/>
    <ds:schemaRef ds:uri="212271a8-c2d4-49aa-8815-45e084052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48CFB46-1F9F-44E2-B8BE-A92E4890CD3C}">
  <ds:schemaRefs>
    <ds:schemaRef ds:uri="http://schemas.microsoft.com/office/2006/metadata/properties"/>
    <ds:schemaRef ds:uri="http://schemas.microsoft.com/office/infopath/2007/PartnerControls"/>
    <ds:schemaRef ds:uri="e27910a6-85e0-4252-b16d-08ad064e5de9"/>
    <ds:schemaRef ds:uri="212271a8-c2d4-49aa-8815-45e084052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39</Words>
  <Application>Microsoft Office PowerPoint</Application>
  <PresentationFormat>Widescreen</PresentationFormat>
  <Paragraphs>13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Franklin Gothic Book</vt:lpstr>
      <vt:lpstr>Verdana</vt:lpstr>
      <vt:lpstr>Office Theme</vt:lpstr>
      <vt:lpstr>Patient Safety</vt:lpstr>
      <vt:lpstr>PowerPoint Presentation</vt:lpstr>
      <vt:lpstr>Defining Patient Safety </vt:lpstr>
      <vt:lpstr>Patient Safety Events and Internal Pressures </vt:lpstr>
      <vt:lpstr>PowerPoint Presentation</vt:lpstr>
      <vt:lpstr>Healthcare Associated Infections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Barr</dc:creator>
  <cp:lastModifiedBy>Nipunn Vepakomma</cp:lastModifiedBy>
  <cp:revision>55</cp:revision>
  <dcterms:created xsi:type="dcterms:W3CDTF">2020-09-30T17:04:30Z</dcterms:created>
  <dcterms:modified xsi:type="dcterms:W3CDTF">2022-06-24T07:37:32Z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0x01010011B5B89745A06748AF8AE3AD2FCE7234</vt:lpwstr>
  </property>
</Properties>
</file>